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5"/>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66" r:id="rId16"/>
    <p:sldId id="668" r:id="rId17"/>
    <p:sldId id="667" r:id="rId18"/>
    <p:sldId id="676" r:id="rId19"/>
    <p:sldId id="670" r:id="rId20"/>
    <p:sldId id="669" r:id="rId21"/>
    <p:sldId id="671" r:id="rId22"/>
    <p:sldId id="677" r:id="rId23"/>
    <p:sldId id="672" r:id="rId24"/>
    <p:sldId id="679" r:id="rId25"/>
    <p:sldId id="673" r:id="rId26"/>
    <p:sldId id="674" r:id="rId27"/>
    <p:sldId id="675" r:id="rId28"/>
    <p:sldId id="662" r:id="rId29"/>
    <p:sldId id="663" r:id="rId30"/>
    <p:sldId id="687" r:id="rId31"/>
    <p:sldId id="664" r:id="rId32"/>
    <p:sldId id="647" r:id="rId33"/>
    <p:sldId id="682" r:id="rId34"/>
    <p:sldId id="655" r:id="rId35"/>
    <p:sldId id="656" r:id="rId36"/>
    <p:sldId id="658" r:id="rId37"/>
    <p:sldId id="657" r:id="rId38"/>
    <p:sldId id="648" r:id="rId39"/>
    <p:sldId id="683" r:id="rId40"/>
    <p:sldId id="680" r:id="rId41"/>
    <p:sldId id="650" r:id="rId42"/>
    <p:sldId id="651" r:id="rId43"/>
    <p:sldId id="61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3" d="100"/>
          <a:sy n="103" d="100"/>
        </p:scale>
        <p:origin x="72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8/25/2022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605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6826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4141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4486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16384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3260915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85672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868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892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7193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426298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1851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pic>
        <p:nvPicPr>
          <p:cNvPr id="18" name="Picture 17">
            <a:extLst>
              <a:ext uri="{FF2B5EF4-FFF2-40B4-BE49-F238E27FC236}">
                <a16:creationId xmlns:a16="http://schemas.microsoft.com/office/drawing/2014/main" id="{75458B6F-C912-6986-EA65-1EBA82516713}"/>
              </a:ext>
            </a:extLst>
          </p:cNvPr>
          <p:cNvPicPr>
            <a:picLocks noChangeAspect="1"/>
          </p:cNvPicPr>
          <p:nvPr/>
        </p:nvPicPr>
        <p:blipFill>
          <a:blip r:embed="rId3"/>
          <a:stretch>
            <a:fillRect/>
          </a:stretch>
        </p:blipFill>
        <p:spPr>
          <a:xfrm>
            <a:off x="4874581" y="4059385"/>
            <a:ext cx="7317419" cy="2798615"/>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94191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5" name="Picture 14">
            <a:extLst>
              <a:ext uri="{FF2B5EF4-FFF2-40B4-BE49-F238E27FC236}">
                <a16:creationId xmlns:a16="http://schemas.microsoft.com/office/drawing/2014/main" id="{069D3A8D-B16C-C5D4-7B32-796F53625D07}"/>
              </a:ext>
            </a:extLst>
          </p:cNvPr>
          <p:cNvPicPr>
            <a:picLocks noChangeAspect="1"/>
          </p:cNvPicPr>
          <p:nvPr/>
        </p:nvPicPr>
        <p:blipFill>
          <a:blip r:embed="rId3"/>
          <a:stretch>
            <a:fillRect/>
          </a:stretch>
        </p:blipFill>
        <p:spPr>
          <a:xfrm>
            <a:off x="2917357" y="4459183"/>
            <a:ext cx="1879610" cy="2398817"/>
          </a:xfrm>
          <a:prstGeom prst="rect">
            <a:avLst/>
          </a:prstGeom>
        </p:spPr>
      </p:pic>
      <p:pic>
        <p:nvPicPr>
          <p:cNvPr id="16" name="Picture 15">
            <a:extLst>
              <a:ext uri="{FF2B5EF4-FFF2-40B4-BE49-F238E27FC236}">
                <a16:creationId xmlns:a16="http://schemas.microsoft.com/office/drawing/2014/main" id="{25EF3A25-CCDA-1DAE-6949-C3979EE6B4B9}"/>
              </a:ext>
            </a:extLst>
          </p:cNvPr>
          <p:cNvPicPr>
            <a:picLocks noChangeAspect="1"/>
          </p:cNvPicPr>
          <p:nvPr/>
        </p:nvPicPr>
        <p:blipFill>
          <a:blip r:embed="rId4"/>
          <a:stretch>
            <a:fillRect/>
          </a:stretch>
        </p:blipFill>
        <p:spPr>
          <a:xfrm>
            <a:off x="7965710" y="4459183"/>
            <a:ext cx="1879610" cy="2398817"/>
          </a:xfrm>
          <a:prstGeom prst="rect">
            <a:avLst/>
          </a:prstGeom>
        </p:spPr>
      </p:pic>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768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97517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5628401E-1E67-1D9F-7533-8BCD8C8991E6}"/>
              </a:ext>
            </a:extLst>
          </p:cNvPr>
          <p:cNvPicPr>
            <a:picLocks noChangeAspect="1"/>
          </p:cNvPicPr>
          <p:nvPr/>
        </p:nvPicPr>
        <p:blipFill>
          <a:blip r:embed="rId3"/>
          <a:stretch>
            <a:fillRect/>
          </a:stretch>
        </p:blipFill>
        <p:spPr>
          <a:xfrm>
            <a:off x="3629608" y="3081959"/>
            <a:ext cx="5313044" cy="3776041"/>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5B67B6F7-C817-8835-C2A6-4A418DD0F64C}"/>
              </a:ext>
            </a:extLst>
          </p:cNvPr>
          <p:cNvPicPr>
            <a:picLocks noChangeAspect="1"/>
          </p:cNvPicPr>
          <p:nvPr/>
        </p:nvPicPr>
        <p:blipFill>
          <a:blip r:embed="rId4"/>
          <a:stretch>
            <a:fillRect/>
          </a:stretch>
        </p:blipFill>
        <p:spPr>
          <a:xfrm>
            <a:off x="9194060" y="4608173"/>
            <a:ext cx="2749322" cy="2249827"/>
          </a:xfrm>
          <a:prstGeom prst="rect">
            <a:avLst/>
          </a:prstGeom>
        </p:spPr>
      </p:pic>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100344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5" name="Picture 4">
            <a:extLst>
              <a:ext uri="{FF2B5EF4-FFF2-40B4-BE49-F238E27FC236}">
                <a16:creationId xmlns:a16="http://schemas.microsoft.com/office/drawing/2014/main" id="{E10EBD63-0918-5709-E11D-75AE1D2FF266}"/>
              </a:ext>
            </a:extLst>
          </p:cNvPr>
          <p:cNvPicPr>
            <a:picLocks noChangeAspect="1"/>
          </p:cNvPicPr>
          <p:nvPr/>
        </p:nvPicPr>
        <p:blipFill>
          <a:blip r:embed="rId2"/>
          <a:stretch>
            <a:fillRect/>
          </a:stretch>
        </p:blipFill>
        <p:spPr>
          <a:xfrm>
            <a:off x="7455981" y="4098783"/>
            <a:ext cx="3616973" cy="2759217"/>
          </a:xfrm>
          <a:prstGeom prst="rect">
            <a:avLst/>
          </a:prstGeom>
        </p:spPr>
      </p:pic>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421569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23136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=1e-3;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275066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7" name="Picture 26">
            <a:extLst>
              <a:ext uri="{FF2B5EF4-FFF2-40B4-BE49-F238E27FC236}">
                <a16:creationId xmlns:a16="http://schemas.microsoft.com/office/drawing/2014/main" id="{F6215A08-BFF0-71AD-93B8-E8AC914B700B}"/>
              </a:ext>
            </a:extLst>
          </p:cNvPr>
          <p:cNvPicPr>
            <a:picLocks noChangeAspect="1"/>
          </p:cNvPicPr>
          <p:nvPr/>
        </p:nvPicPr>
        <p:blipFill>
          <a:blip r:embed="rId3"/>
          <a:stretch>
            <a:fillRect/>
          </a:stretch>
        </p:blipFill>
        <p:spPr>
          <a:xfrm>
            <a:off x="148279" y="4343401"/>
            <a:ext cx="2431176" cy="2514599"/>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a:endCxn id="27" idx="0"/>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1FA830-697F-63DE-3A5F-A5D97CEDC6BB}"/>
              </a:ext>
            </a:extLst>
          </p:cNvPr>
          <p:cNvPicPr>
            <a:picLocks noChangeAspect="1"/>
          </p:cNvPicPr>
          <p:nvPr/>
        </p:nvPicPr>
        <p:blipFill>
          <a:blip r:embed="rId4"/>
          <a:stretch>
            <a:fillRect/>
          </a:stretch>
        </p:blipFill>
        <p:spPr>
          <a:xfrm>
            <a:off x="4498606" y="4100013"/>
            <a:ext cx="3615361" cy="2757987"/>
          </a:xfrm>
          <a:prstGeom prst="rect">
            <a:avLst/>
          </a:prstGeom>
        </p:spPr>
      </p:pic>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95758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36317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63889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69F8349-A13F-EA7D-BBEF-7B009DD27483}"/>
              </a:ext>
            </a:extLst>
          </p:cNvPr>
          <p:cNvPicPr>
            <a:picLocks noChangeAspect="1"/>
          </p:cNvPicPr>
          <p:nvPr/>
        </p:nvPicPr>
        <p:blipFill>
          <a:blip r:embed="rId2"/>
          <a:stretch>
            <a:fillRect/>
          </a:stretch>
        </p:blipFill>
        <p:spPr>
          <a:xfrm>
            <a:off x="1391239" y="3764541"/>
            <a:ext cx="5668074" cy="2878855"/>
          </a:xfrm>
          <a:prstGeom prst="rect">
            <a:avLst/>
          </a:prstGeom>
        </p:spPr>
      </p:pic>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47050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B300321-DA20-9EA4-FEC8-80B2AB0E4ECE}"/>
              </a:ext>
            </a:extLst>
          </p:cNvPr>
          <p:cNvPicPr>
            <a:picLocks noChangeAspect="1"/>
          </p:cNvPicPr>
          <p:nvPr/>
        </p:nvPicPr>
        <p:blipFill>
          <a:blip r:embed="rId2"/>
          <a:stretch>
            <a:fillRect/>
          </a:stretch>
        </p:blipFill>
        <p:spPr>
          <a:xfrm>
            <a:off x="1371958" y="3716292"/>
            <a:ext cx="5704406" cy="2897308"/>
          </a:xfrm>
          <a:prstGeom prst="rect">
            <a:avLst/>
          </a:prstGeom>
        </p:spPr>
      </p:pic>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90296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92135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43014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047891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16888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a:t>
            </a:r>
            <a:r>
              <a:rPr lang="en-US" b="1">
                <a:solidFill>
                  <a:srgbClr val="00B0F0"/>
                </a:solidFill>
                <a:latin typeface="Courier New" panose="02070309020205020404" pitchFamily="49" charset="0"/>
                <a:cs typeface="Courier New" panose="02070309020205020404" pitchFamily="49" charset="0"/>
              </a:rPr>
              <a:t>_220615.m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88601</TotalTime>
  <Words>5765</Words>
  <Application>Microsoft Office PowerPoint</Application>
  <PresentationFormat>Widescreen</PresentationFormat>
  <Paragraphs>701</Paragraphs>
  <Slides>43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2020</cp:revision>
  <dcterms:created xsi:type="dcterms:W3CDTF">2016-10-13T23:27:35Z</dcterms:created>
  <dcterms:modified xsi:type="dcterms:W3CDTF">2022-08-26T19:22:57Z</dcterms:modified>
</cp:coreProperties>
</file>